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4" r:id="rId4"/>
    <p:sldId id="275" r:id="rId5"/>
    <p:sldId id="266" r:id="rId6"/>
    <p:sldId id="267" r:id="rId7"/>
    <p:sldId id="268" r:id="rId8"/>
    <p:sldId id="269" r:id="rId9"/>
    <p:sldId id="270" r:id="rId10"/>
    <p:sldId id="271" r:id="rId11"/>
    <p:sldId id="265" r:id="rId12"/>
    <p:sldId id="263" r:id="rId13"/>
    <p:sldId id="272" r:id="rId14"/>
    <p:sldId id="273" r:id="rId15"/>
    <p:sldId id="276" r:id="rId16"/>
    <p:sldId id="260" r:id="rId17"/>
    <p:sldId id="274" r:id="rId1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 Towards Our Common Destiny As ONE</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AU" dirty="0"/>
              <a:t>Recognise the Times We are Living In</a:t>
            </a:r>
          </a:p>
        </p:txBody>
      </p:sp>
      <p:sp>
        <p:nvSpPr>
          <p:cNvPr id="3" name="Content Placeholder 2"/>
          <p:cNvSpPr>
            <a:spLocks noGrp="1"/>
          </p:cNvSpPr>
          <p:nvPr>
            <p:ph idx="1"/>
          </p:nvPr>
        </p:nvSpPr>
        <p:spPr>
          <a:xfrm>
            <a:off x="251520" y="1207293"/>
            <a:ext cx="8712968" cy="4958011"/>
          </a:xfrm>
        </p:spPr>
        <p:txBody>
          <a:bodyPr>
            <a:normAutofit/>
          </a:bodyPr>
          <a:lstStyle/>
          <a:p>
            <a:r>
              <a:rPr lang="en-AU" dirty="0"/>
              <a:t>Daniel understood the timing of God</a:t>
            </a:r>
          </a:p>
          <a:p>
            <a:r>
              <a:rPr lang="en-AU" dirty="0"/>
              <a:t>The dreams and visions that Daniel interpreted had to do with the </a:t>
            </a:r>
          </a:p>
          <a:p>
            <a:pPr lvl="1"/>
            <a:r>
              <a:rPr lang="en-AU" b="1" dirty="0"/>
              <a:t>latter times</a:t>
            </a:r>
            <a:r>
              <a:rPr lang="en-AU" dirty="0"/>
              <a:t>, also known as the </a:t>
            </a:r>
          </a:p>
          <a:p>
            <a:pPr lvl="1"/>
            <a:r>
              <a:rPr lang="en-AU" b="1" dirty="0"/>
              <a:t>latter days</a:t>
            </a:r>
            <a:r>
              <a:rPr lang="en-AU" dirty="0"/>
              <a:t>, or </a:t>
            </a:r>
          </a:p>
          <a:p>
            <a:pPr lvl="1"/>
            <a:r>
              <a:rPr lang="en-AU" b="1" dirty="0"/>
              <a:t>last days.</a:t>
            </a:r>
          </a:p>
          <a:p>
            <a:r>
              <a:rPr lang="en-AU" dirty="0"/>
              <a:t>The last days began when Jesus came and the Father spoke through Him.</a:t>
            </a:r>
          </a:p>
          <a:p>
            <a:endParaRPr lang="en-AU" dirty="0"/>
          </a:p>
        </p:txBody>
      </p:sp>
    </p:spTree>
    <p:extLst>
      <p:ext uri="{BB962C8B-B14F-4D97-AF65-F5344CB8AC3E}">
        <p14:creationId xmlns:p14="http://schemas.microsoft.com/office/powerpoint/2010/main" val="316109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a:t>We are living in the last days.</a:t>
            </a:r>
          </a:p>
          <a:p>
            <a:r>
              <a:rPr lang="en-AU" dirty="0"/>
              <a:t>We are living in a </a:t>
            </a:r>
            <a:r>
              <a:rPr lang="en-AU" b="1" dirty="0"/>
              <a:t>significant time</a:t>
            </a:r>
          </a:p>
          <a:p>
            <a:r>
              <a:rPr lang="en-AU" dirty="0"/>
              <a:t>The bible prophesies and talks about it.</a:t>
            </a:r>
          </a:p>
          <a:p>
            <a:endParaRPr lang="en-AU" dirty="0"/>
          </a:p>
        </p:txBody>
      </p:sp>
    </p:spTree>
    <p:extLst>
      <p:ext uri="{BB962C8B-B14F-4D97-AF65-F5344CB8AC3E}">
        <p14:creationId xmlns:p14="http://schemas.microsoft.com/office/powerpoint/2010/main" val="41401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Was Daniel Talking About?</a:t>
            </a:r>
          </a:p>
        </p:txBody>
      </p:sp>
      <p:sp>
        <p:nvSpPr>
          <p:cNvPr id="3" name="Content Placeholder 2"/>
          <p:cNvSpPr>
            <a:spLocks noGrp="1"/>
          </p:cNvSpPr>
          <p:nvPr>
            <p:ph idx="1"/>
          </p:nvPr>
        </p:nvSpPr>
        <p:spPr/>
        <p:txBody>
          <a:bodyPr>
            <a:normAutofit/>
          </a:bodyPr>
          <a:lstStyle/>
          <a:p>
            <a:r>
              <a:rPr lang="en-AU" dirty="0"/>
              <a:t>Daniel 2:28; 8:17, 19, 26; 10:14; 11:35, 40; 12:4, 9</a:t>
            </a:r>
          </a:p>
          <a:p>
            <a:pPr marL="0" indent="0">
              <a:buNone/>
            </a:pPr>
            <a:r>
              <a:rPr lang="en-AU" b="1" dirty="0"/>
              <a:t>Daniel 2:28</a:t>
            </a:r>
          </a:p>
          <a:p>
            <a:pPr marL="0" indent="0">
              <a:buNone/>
            </a:pPr>
            <a:r>
              <a:rPr lang="en-AU" b="1" baseline="30000" dirty="0"/>
              <a:t>28 </a:t>
            </a:r>
            <a:r>
              <a:rPr lang="en-AU" dirty="0"/>
              <a:t>But there is a God in heaven who reveals secrets, and He has made known to King Nebuchadnezzar what will be in the </a:t>
            </a:r>
            <a:r>
              <a:rPr lang="en-AU" b="1" dirty="0"/>
              <a:t>latter days.</a:t>
            </a:r>
            <a:r>
              <a:rPr lang="en-AU" dirty="0"/>
              <a:t> Your dream, and the visions of your head upon your bed, were these:</a:t>
            </a:r>
          </a:p>
        </p:txBody>
      </p:sp>
    </p:spTree>
    <p:extLst>
      <p:ext uri="{BB962C8B-B14F-4D97-AF65-F5344CB8AC3E}">
        <p14:creationId xmlns:p14="http://schemas.microsoft.com/office/powerpoint/2010/main" val="409565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1 Peter 1:10-12</a:t>
            </a:r>
          </a:p>
        </p:txBody>
      </p:sp>
      <p:sp>
        <p:nvSpPr>
          <p:cNvPr id="3" name="Content Placeholder 2"/>
          <p:cNvSpPr>
            <a:spLocks noGrp="1"/>
          </p:cNvSpPr>
          <p:nvPr>
            <p:ph idx="1"/>
          </p:nvPr>
        </p:nvSpPr>
        <p:spPr/>
        <p:txBody>
          <a:bodyPr>
            <a:noAutofit/>
          </a:bodyPr>
          <a:lstStyle/>
          <a:p>
            <a:pPr marL="0" indent="0">
              <a:buNone/>
            </a:pPr>
            <a:r>
              <a:rPr lang="en-AU" sz="2800" b="1" baseline="30000" dirty="0"/>
              <a:t>10 </a:t>
            </a:r>
            <a:r>
              <a:rPr lang="en-AU" sz="2800" dirty="0"/>
              <a:t>Of this salvation the prophets have inquired and searched carefully, who prophesied of the grace </a:t>
            </a:r>
            <a:r>
              <a:rPr lang="en-AU" sz="2800" i="1" dirty="0"/>
              <a:t>that would come</a:t>
            </a:r>
            <a:r>
              <a:rPr lang="en-AU" sz="2800" dirty="0"/>
              <a:t> to you, </a:t>
            </a:r>
          </a:p>
          <a:p>
            <a:pPr marL="0" indent="0">
              <a:buNone/>
            </a:pPr>
            <a:r>
              <a:rPr lang="en-AU" sz="2800" b="1" baseline="30000" dirty="0"/>
              <a:t>11 </a:t>
            </a:r>
            <a:r>
              <a:rPr lang="en-AU" sz="2800" dirty="0"/>
              <a:t>searching what, or what manner of time, the Spirit of Christ who was in them was indicating when He testified beforehand the sufferings of Christ and the glories that would follow.</a:t>
            </a:r>
          </a:p>
        </p:txBody>
      </p:sp>
    </p:spTree>
    <p:extLst>
      <p:ext uri="{BB962C8B-B14F-4D97-AF65-F5344CB8AC3E}">
        <p14:creationId xmlns:p14="http://schemas.microsoft.com/office/powerpoint/2010/main" val="315975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pPr marL="0" indent="0">
              <a:buNone/>
            </a:pPr>
            <a:r>
              <a:rPr lang="en-AU" b="1" baseline="30000" dirty="0"/>
              <a:t>12 </a:t>
            </a:r>
            <a:r>
              <a:rPr lang="en-AU" dirty="0"/>
              <a:t>To them it was revealed that, not to themselves, but to us they were ministering the things which now have been reported to you through those who have preached the gospel to you by the Holy Spirit sent from heaven—things which angels desire to look into.</a:t>
            </a:r>
          </a:p>
          <a:p>
            <a:endParaRPr lang="en-AU" dirty="0"/>
          </a:p>
        </p:txBody>
      </p:sp>
    </p:spTree>
    <p:extLst>
      <p:ext uri="{BB962C8B-B14F-4D97-AF65-F5344CB8AC3E}">
        <p14:creationId xmlns:p14="http://schemas.microsoft.com/office/powerpoint/2010/main" val="2017080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Ephesians 3:1-7</a:t>
            </a:r>
          </a:p>
        </p:txBody>
      </p:sp>
      <p:sp>
        <p:nvSpPr>
          <p:cNvPr id="3" name="Content Placeholder 2"/>
          <p:cNvSpPr>
            <a:spLocks noGrp="1"/>
          </p:cNvSpPr>
          <p:nvPr>
            <p:ph idx="1"/>
          </p:nvPr>
        </p:nvSpPr>
        <p:spPr/>
        <p:txBody>
          <a:bodyPr>
            <a:normAutofit/>
          </a:bodyPr>
          <a:lstStyle/>
          <a:p>
            <a:pPr marL="0" indent="0">
              <a:buNone/>
            </a:pPr>
            <a:r>
              <a:rPr lang="en-AU" b="1" dirty="0"/>
              <a:t> </a:t>
            </a:r>
            <a:r>
              <a:rPr lang="en-AU" b="1" baseline="30000" dirty="0"/>
              <a:t> 1</a:t>
            </a:r>
            <a:r>
              <a:rPr lang="en-AU" dirty="0"/>
              <a:t>For this reason I, Paul, the prisoner of Christ Jesus for you Gentiles— </a:t>
            </a:r>
          </a:p>
          <a:p>
            <a:pPr marL="0" indent="0">
              <a:buNone/>
            </a:pPr>
            <a:r>
              <a:rPr lang="en-AU" b="1" baseline="30000" dirty="0"/>
              <a:t>2 </a:t>
            </a:r>
            <a:r>
              <a:rPr lang="en-AU" dirty="0"/>
              <a:t>if indeed you have heard of the dispensation of the grace of God which was given to me for you, </a:t>
            </a:r>
          </a:p>
          <a:p>
            <a:pPr marL="0" indent="0">
              <a:buNone/>
            </a:pPr>
            <a:r>
              <a:rPr lang="en-AU" b="1" baseline="30000" dirty="0"/>
              <a:t>3 </a:t>
            </a:r>
            <a:r>
              <a:rPr lang="en-AU" dirty="0"/>
              <a:t>how that by revelation He made known to me the mystery (as I have briefly written already, </a:t>
            </a:r>
          </a:p>
        </p:txBody>
      </p:sp>
    </p:spTree>
    <p:extLst>
      <p:ext uri="{BB962C8B-B14F-4D97-AF65-F5344CB8AC3E}">
        <p14:creationId xmlns:p14="http://schemas.microsoft.com/office/powerpoint/2010/main" val="2434385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pPr marL="0" indent="0">
              <a:buNone/>
            </a:pPr>
            <a:r>
              <a:rPr lang="en-AU" b="1" baseline="30000" dirty="0"/>
              <a:t>4 </a:t>
            </a:r>
            <a:r>
              <a:rPr lang="en-AU" dirty="0"/>
              <a:t>by which, when you read, you may understand my knowledge in the mystery of Christ), </a:t>
            </a:r>
          </a:p>
          <a:p>
            <a:pPr marL="0" indent="0">
              <a:buNone/>
            </a:pPr>
            <a:r>
              <a:rPr lang="en-AU" b="1" baseline="30000" dirty="0"/>
              <a:t>5 </a:t>
            </a:r>
            <a:r>
              <a:rPr lang="en-AU" dirty="0"/>
              <a:t>which in other ages was not made known to the sons of men, as it has now been revealed by the Spirit to His holy apostles and prophets: </a:t>
            </a:r>
          </a:p>
        </p:txBody>
      </p:sp>
    </p:spTree>
    <p:extLst>
      <p:ext uri="{BB962C8B-B14F-4D97-AF65-F5344CB8AC3E}">
        <p14:creationId xmlns:p14="http://schemas.microsoft.com/office/powerpoint/2010/main" val="2791283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pPr marL="0" indent="0">
              <a:buNone/>
            </a:pPr>
            <a:r>
              <a:rPr lang="en-AU" b="1" baseline="30000" dirty="0"/>
              <a:t>6 </a:t>
            </a:r>
            <a:r>
              <a:rPr lang="en-AU" dirty="0"/>
              <a:t>that the Gentiles should be fellow heirs, of the same body, and partakers of His promise in Christ through the gospel, </a:t>
            </a:r>
          </a:p>
          <a:p>
            <a:pPr marL="0" indent="0">
              <a:buNone/>
            </a:pPr>
            <a:r>
              <a:rPr lang="en-AU" b="1" baseline="30000" dirty="0"/>
              <a:t>7 </a:t>
            </a:r>
            <a:r>
              <a:rPr lang="en-AU" dirty="0"/>
              <a:t>of which I became a minister according to the gift of the grace of God given to me by the effective working of His power.</a:t>
            </a:r>
          </a:p>
        </p:txBody>
      </p:sp>
    </p:spTree>
    <p:extLst>
      <p:ext uri="{BB962C8B-B14F-4D97-AF65-F5344CB8AC3E}">
        <p14:creationId xmlns:p14="http://schemas.microsoft.com/office/powerpoint/2010/main" val="3015138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Hebrews 1:1-3</a:t>
            </a:r>
          </a:p>
        </p:txBody>
      </p:sp>
      <p:sp>
        <p:nvSpPr>
          <p:cNvPr id="3" name="Content Placeholder 2"/>
          <p:cNvSpPr>
            <a:spLocks noGrp="1"/>
          </p:cNvSpPr>
          <p:nvPr>
            <p:ph idx="1"/>
          </p:nvPr>
        </p:nvSpPr>
        <p:spPr>
          <a:xfrm>
            <a:off x="251520" y="1207293"/>
            <a:ext cx="8712968" cy="4741987"/>
          </a:xfrm>
        </p:spPr>
        <p:txBody>
          <a:bodyPr>
            <a:normAutofit fontScale="92500" lnSpcReduction="20000"/>
          </a:bodyPr>
          <a:lstStyle/>
          <a:p>
            <a:pPr marL="0" indent="0">
              <a:buNone/>
            </a:pPr>
            <a:r>
              <a:rPr lang="en-AU" b="1" baseline="30000" dirty="0"/>
              <a:t>1</a:t>
            </a:r>
            <a:r>
              <a:rPr lang="en-AU" b="1" dirty="0"/>
              <a:t> </a:t>
            </a:r>
            <a:r>
              <a:rPr lang="en-AU" dirty="0"/>
              <a:t>God, who at various times and in various ways spoke in time past to the fathers by the prophets, </a:t>
            </a:r>
          </a:p>
          <a:p>
            <a:pPr marL="0" indent="0">
              <a:buNone/>
            </a:pPr>
            <a:r>
              <a:rPr lang="en-AU" b="1" baseline="30000" dirty="0"/>
              <a:t>2 </a:t>
            </a:r>
            <a:r>
              <a:rPr lang="en-AU" dirty="0"/>
              <a:t>has in these </a:t>
            </a:r>
            <a:r>
              <a:rPr lang="en-AU" b="1" u="sng" dirty="0"/>
              <a:t>last days </a:t>
            </a:r>
            <a:r>
              <a:rPr lang="en-AU" dirty="0"/>
              <a:t>spoken to us </a:t>
            </a:r>
            <a:r>
              <a:rPr lang="en-AU" b="1" u="sng" dirty="0"/>
              <a:t>by </a:t>
            </a:r>
            <a:r>
              <a:rPr lang="en-AU" b="1" i="1" u="sng" dirty="0"/>
              <a:t>His</a:t>
            </a:r>
            <a:r>
              <a:rPr lang="en-AU" b="1" u="sng" dirty="0"/>
              <a:t> Son</a:t>
            </a:r>
            <a:r>
              <a:rPr lang="en-AU" dirty="0"/>
              <a:t>, whom He has appointed heir of all things, through whom also He made the worlds;</a:t>
            </a:r>
          </a:p>
          <a:p>
            <a:pPr marL="0" indent="0">
              <a:buNone/>
            </a:pPr>
            <a:r>
              <a:rPr lang="en-AU" b="1" baseline="30000" dirty="0"/>
              <a:t>3 </a:t>
            </a:r>
            <a:r>
              <a:rPr lang="en-AU" dirty="0"/>
              <a:t>who being the brightness of </a:t>
            </a:r>
            <a:r>
              <a:rPr lang="en-AU" i="1" dirty="0"/>
              <a:t>His</a:t>
            </a:r>
            <a:r>
              <a:rPr lang="en-AU" dirty="0"/>
              <a:t> glory and the express image of His person, and upholding all things by the word of His power, when He had by Himself purged our sins, sat down at the right hand of the Majesty on high,</a:t>
            </a:r>
          </a:p>
        </p:txBody>
      </p:sp>
    </p:spTree>
    <p:extLst>
      <p:ext uri="{BB962C8B-B14F-4D97-AF65-F5344CB8AC3E}">
        <p14:creationId xmlns:p14="http://schemas.microsoft.com/office/powerpoint/2010/main" val="419641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Isaiah 2:2-3</a:t>
            </a:r>
          </a:p>
        </p:txBody>
      </p:sp>
      <p:sp>
        <p:nvSpPr>
          <p:cNvPr id="3" name="Content Placeholder 2"/>
          <p:cNvSpPr>
            <a:spLocks noGrp="1"/>
          </p:cNvSpPr>
          <p:nvPr>
            <p:ph idx="1"/>
          </p:nvPr>
        </p:nvSpPr>
        <p:spPr/>
        <p:txBody>
          <a:bodyPr>
            <a:normAutofit fontScale="85000" lnSpcReduction="10000"/>
          </a:bodyPr>
          <a:lstStyle/>
          <a:p>
            <a:pPr marL="0" indent="0">
              <a:buNone/>
            </a:pPr>
            <a:r>
              <a:rPr lang="en-AU" b="1" baseline="30000" dirty="0"/>
              <a:t>2 </a:t>
            </a:r>
            <a:r>
              <a:rPr lang="en-AU" dirty="0"/>
              <a:t>And it shall come to pass in the last days, that the mountain of the </a:t>
            </a:r>
            <a:r>
              <a:rPr lang="en-AU" cap="small" dirty="0"/>
              <a:t>Lord</a:t>
            </a:r>
            <a:r>
              <a:rPr lang="en-AU" dirty="0"/>
              <a:t>'s house shall be established in the top of the mountains, and shall be exalted above the hills; and all nations shall flow unto it.</a:t>
            </a:r>
          </a:p>
          <a:p>
            <a:pPr marL="0" indent="0">
              <a:buNone/>
            </a:pPr>
            <a:r>
              <a:rPr lang="en-AU" b="1" baseline="30000" dirty="0"/>
              <a:t>3 </a:t>
            </a:r>
            <a:r>
              <a:rPr lang="en-AU" dirty="0"/>
              <a:t>And many people shall go and say, Come ye, and let us go up to the mountain of the </a:t>
            </a:r>
            <a:r>
              <a:rPr lang="en-AU" cap="small" dirty="0"/>
              <a:t>Lord</a:t>
            </a:r>
            <a:r>
              <a:rPr lang="en-AU" dirty="0"/>
              <a:t>, to the house of the God of Jacob; and he will teach us of his ways, and we will walk in his paths: for out of Zion shall go forth the law, and the word of the </a:t>
            </a:r>
            <a:r>
              <a:rPr lang="en-AU" cap="small" dirty="0"/>
              <a:t>Lord</a:t>
            </a:r>
            <a:r>
              <a:rPr lang="en-AU" dirty="0"/>
              <a:t> from Jerusalem.</a:t>
            </a:r>
          </a:p>
          <a:p>
            <a:endParaRPr lang="en-AU" dirty="0"/>
          </a:p>
          <a:p>
            <a:endParaRPr lang="en-AU" dirty="0"/>
          </a:p>
        </p:txBody>
      </p:sp>
    </p:spTree>
    <p:extLst>
      <p:ext uri="{BB962C8B-B14F-4D97-AF65-F5344CB8AC3E}">
        <p14:creationId xmlns:p14="http://schemas.microsoft.com/office/powerpoint/2010/main" val="1408664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2:17</a:t>
            </a:r>
          </a:p>
        </p:txBody>
      </p:sp>
      <p:sp>
        <p:nvSpPr>
          <p:cNvPr id="3" name="Content Placeholder 2"/>
          <p:cNvSpPr>
            <a:spLocks noGrp="1"/>
          </p:cNvSpPr>
          <p:nvPr>
            <p:ph idx="1"/>
          </p:nvPr>
        </p:nvSpPr>
        <p:spPr/>
        <p:txBody>
          <a:bodyPr/>
          <a:lstStyle/>
          <a:p>
            <a:pPr marL="0" indent="0">
              <a:buNone/>
            </a:pPr>
            <a:r>
              <a:rPr lang="en-AU" dirty="0"/>
              <a:t>And it shall come to pass in the last days, says God,</a:t>
            </a:r>
            <a:br>
              <a:rPr lang="en-AU" dirty="0"/>
            </a:br>
            <a:r>
              <a:rPr lang="en-AU" dirty="0"/>
              <a:t>That I will pour out of My Spirit on all flesh;</a:t>
            </a:r>
            <a:br>
              <a:rPr lang="en-AU" dirty="0"/>
            </a:br>
            <a:r>
              <a:rPr lang="en-AU" dirty="0"/>
              <a:t>Your sons and your daughters shall prophesy,</a:t>
            </a:r>
            <a:br>
              <a:rPr lang="en-AU" dirty="0"/>
            </a:br>
            <a:r>
              <a:rPr lang="en-AU" dirty="0"/>
              <a:t>Your young men shall see visions,</a:t>
            </a:r>
            <a:br>
              <a:rPr lang="en-AU" dirty="0"/>
            </a:br>
            <a:r>
              <a:rPr lang="en-AU" dirty="0"/>
              <a:t>Your old men shall dream dreams.</a:t>
            </a:r>
          </a:p>
        </p:txBody>
      </p:sp>
    </p:spTree>
    <p:extLst>
      <p:ext uri="{BB962C8B-B14F-4D97-AF65-F5344CB8AC3E}">
        <p14:creationId xmlns:p14="http://schemas.microsoft.com/office/powerpoint/2010/main" val="52821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251520" y="1207293"/>
            <a:ext cx="8712968" cy="4958011"/>
          </a:xfrm>
        </p:spPr>
        <p:txBody>
          <a:bodyPr>
            <a:normAutofit fontScale="92500" lnSpcReduction="20000"/>
          </a:bodyPr>
          <a:lstStyle/>
          <a:p>
            <a:pPr marL="514350" indent="-514350">
              <a:buFont typeface="+mj-lt"/>
              <a:buAutoNum type="arabicPeriod"/>
            </a:pPr>
            <a:r>
              <a:rPr lang="en-AU" dirty="0"/>
              <a:t>God speaks through His Son Jesus Christ (</a:t>
            </a:r>
            <a:r>
              <a:rPr lang="en-AU" dirty="0" err="1"/>
              <a:t>Heb</a:t>
            </a:r>
            <a:r>
              <a:rPr lang="en-AU" dirty="0"/>
              <a:t> 1:2)</a:t>
            </a:r>
          </a:p>
          <a:p>
            <a:pPr marL="514350" indent="-514350">
              <a:buFont typeface="+mj-lt"/>
              <a:buAutoNum type="arabicPeriod"/>
            </a:pPr>
            <a:r>
              <a:rPr lang="en-AU" dirty="0"/>
              <a:t>Outpouring of the Holy Spirit (Acts 2:17)</a:t>
            </a:r>
          </a:p>
          <a:p>
            <a:pPr marL="514350" indent="-514350">
              <a:buFont typeface="+mj-lt"/>
              <a:buAutoNum type="arabicPeriod"/>
            </a:pPr>
            <a:r>
              <a:rPr lang="en-AU" dirty="0"/>
              <a:t>The Mountain of the House of the Lord shall be established on the tops of the mountains and nations will flow in (My House shall be called a House of Prayer for all nations) (Is 2:2, Mic 4:1)</a:t>
            </a:r>
          </a:p>
          <a:p>
            <a:pPr marL="514350" indent="-514350">
              <a:buFont typeface="+mj-lt"/>
              <a:buAutoNum type="arabicPeriod"/>
            </a:pPr>
            <a:r>
              <a:rPr lang="en-AU" dirty="0"/>
              <a:t>Perilous times shall come (2 Tim 3:1)</a:t>
            </a:r>
          </a:p>
          <a:p>
            <a:pPr marL="514350" indent="-514350">
              <a:buFont typeface="+mj-lt"/>
              <a:buAutoNum type="arabicPeriod"/>
            </a:pPr>
            <a:r>
              <a:rPr lang="en-AU" dirty="0"/>
              <a:t>Scoffers will come in (2 Pet 3:3)</a:t>
            </a:r>
          </a:p>
          <a:p>
            <a:pPr marL="514350" indent="-514350">
              <a:buFont typeface="+mj-lt"/>
              <a:buAutoNum type="arabicPeriod"/>
            </a:pPr>
            <a:r>
              <a:rPr lang="en-AU" dirty="0"/>
              <a:t>Some shall depart from the faith (1 Tim 4:1, 2 </a:t>
            </a:r>
            <a:r>
              <a:rPr lang="en-AU" dirty="0" err="1"/>
              <a:t>Thess</a:t>
            </a:r>
            <a:r>
              <a:rPr lang="en-AU" dirty="0"/>
              <a:t> 2:3-4)</a:t>
            </a:r>
          </a:p>
        </p:txBody>
      </p:sp>
    </p:spTree>
    <p:extLst>
      <p:ext uri="{BB962C8B-B14F-4D97-AF65-F5344CB8AC3E}">
        <p14:creationId xmlns:p14="http://schemas.microsoft.com/office/powerpoint/2010/main" val="370983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a:t>Understanding the times we are in, will determine what we do</a:t>
            </a:r>
          </a:p>
          <a:p>
            <a:r>
              <a:rPr lang="en-AU" dirty="0"/>
              <a:t>4 Seasons in Perth</a:t>
            </a:r>
          </a:p>
          <a:p>
            <a:r>
              <a:rPr lang="en-AU" dirty="0"/>
              <a:t>A season leads to the next</a:t>
            </a:r>
          </a:p>
          <a:p>
            <a:r>
              <a:rPr lang="en-AU" dirty="0"/>
              <a:t>Winter precedes Spring</a:t>
            </a:r>
          </a:p>
          <a:p>
            <a:r>
              <a:rPr lang="en-AU" dirty="0"/>
              <a:t>The last days (Evil Present Age) precedes the Kingdom Age</a:t>
            </a:r>
          </a:p>
        </p:txBody>
      </p:sp>
    </p:spTree>
    <p:extLst>
      <p:ext uri="{BB962C8B-B14F-4D97-AF65-F5344CB8AC3E}">
        <p14:creationId xmlns:p14="http://schemas.microsoft.com/office/powerpoint/2010/main" val="2715521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Acts 3:21</a:t>
            </a:r>
          </a:p>
        </p:txBody>
      </p:sp>
      <p:sp>
        <p:nvSpPr>
          <p:cNvPr id="3" name="Content Placeholder 2"/>
          <p:cNvSpPr>
            <a:spLocks noGrp="1"/>
          </p:cNvSpPr>
          <p:nvPr>
            <p:ph idx="1"/>
          </p:nvPr>
        </p:nvSpPr>
        <p:spPr/>
        <p:txBody>
          <a:bodyPr/>
          <a:lstStyle/>
          <a:p>
            <a:pPr marL="0" indent="0">
              <a:buNone/>
            </a:pPr>
            <a:r>
              <a:rPr lang="en-AU" b="1" baseline="30000" dirty="0"/>
              <a:t>21 </a:t>
            </a:r>
            <a:r>
              <a:rPr lang="en-AU" dirty="0"/>
              <a:t>whom heaven must receive until the times of restoration of all things, which God has spoken by the mouth of all His holy prophets since the world began.</a:t>
            </a:r>
          </a:p>
        </p:txBody>
      </p:sp>
    </p:spTree>
    <p:extLst>
      <p:ext uri="{BB962C8B-B14F-4D97-AF65-F5344CB8AC3E}">
        <p14:creationId xmlns:p14="http://schemas.microsoft.com/office/powerpoint/2010/main" val="1116414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2"/>
            </a:pPr>
            <a:r>
              <a:rPr lang="en-AU" dirty="0"/>
              <a:t>See Our Bright Future</a:t>
            </a:r>
          </a:p>
        </p:txBody>
      </p:sp>
      <p:sp>
        <p:nvSpPr>
          <p:cNvPr id="3" name="Content Placeholder 2"/>
          <p:cNvSpPr>
            <a:spLocks noGrp="1"/>
          </p:cNvSpPr>
          <p:nvPr>
            <p:ph idx="1"/>
          </p:nvPr>
        </p:nvSpPr>
        <p:spPr/>
        <p:txBody>
          <a:bodyPr/>
          <a:lstStyle/>
          <a:p>
            <a:r>
              <a:rPr lang="en-AU" dirty="0"/>
              <a:t>Daniel was prophetic</a:t>
            </a:r>
          </a:p>
          <a:p>
            <a:r>
              <a:rPr lang="en-AU" dirty="0"/>
              <a:t>He saw visions concerning the future</a:t>
            </a:r>
          </a:p>
          <a:p>
            <a:r>
              <a:rPr lang="en-AU" dirty="0"/>
              <a:t>He saw the second coming of Christ and beyond</a:t>
            </a:r>
          </a:p>
          <a:p>
            <a:r>
              <a:rPr lang="en-AU" dirty="0"/>
              <a:t>Keep our eyes focus on our destiny</a:t>
            </a:r>
          </a:p>
          <a:p>
            <a:r>
              <a:rPr lang="en-AU" dirty="0"/>
              <a:t>Don’t camp around our circumstances</a:t>
            </a:r>
          </a:p>
        </p:txBody>
      </p:sp>
    </p:spTree>
    <p:extLst>
      <p:ext uri="{BB962C8B-B14F-4D97-AF65-F5344CB8AC3E}">
        <p14:creationId xmlns:p14="http://schemas.microsoft.com/office/powerpoint/2010/main" val="4293805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Conclusion</a:t>
            </a:r>
          </a:p>
        </p:txBody>
      </p:sp>
      <p:sp>
        <p:nvSpPr>
          <p:cNvPr id="3" name="Content Placeholder 2"/>
          <p:cNvSpPr>
            <a:spLocks noGrp="1"/>
          </p:cNvSpPr>
          <p:nvPr>
            <p:ph idx="1"/>
          </p:nvPr>
        </p:nvSpPr>
        <p:spPr/>
        <p:txBody>
          <a:bodyPr/>
          <a:lstStyle/>
          <a:p>
            <a:r>
              <a:rPr lang="en-AU" dirty="0"/>
              <a:t>The Church is living in a significant time</a:t>
            </a:r>
          </a:p>
          <a:p>
            <a:r>
              <a:rPr lang="en-AU" dirty="0"/>
              <a:t>The Church has a bright future</a:t>
            </a:r>
          </a:p>
          <a:p>
            <a:r>
              <a:rPr lang="en-AU" dirty="0"/>
              <a:t>One person cannot do it all but a body of people (The Church)</a:t>
            </a:r>
          </a:p>
          <a:p>
            <a:r>
              <a:rPr lang="en-AU" dirty="0"/>
              <a:t>That’s why every member of the Body of Christ must rise.</a:t>
            </a:r>
          </a:p>
        </p:txBody>
      </p:sp>
    </p:spTree>
    <p:extLst>
      <p:ext uri="{BB962C8B-B14F-4D97-AF65-F5344CB8AC3E}">
        <p14:creationId xmlns:p14="http://schemas.microsoft.com/office/powerpoint/2010/main" val="3397481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1852</TotalTime>
  <Words>353</Words>
  <Application>Microsoft Office PowerPoint</Application>
  <PresentationFormat>On-screen Show (4:3)</PresentationFormat>
  <Paragraphs>60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맑은 고딕</vt:lpstr>
      <vt:lpstr>Arial</vt:lpstr>
      <vt:lpstr>Century Gothic</vt:lpstr>
      <vt:lpstr>Office Theme</vt:lpstr>
      <vt:lpstr>Go Towards Our Common Destiny As ONE</vt:lpstr>
      <vt:lpstr>Recognise the Times We are Living In</vt:lpstr>
      <vt:lpstr>PowerPoint Presentation</vt:lpstr>
      <vt:lpstr>What Was Daniel Talking About?</vt:lpstr>
      <vt:lpstr>1 Peter 1:10-12</vt:lpstr>
      <vt:lpstr>PowerPoint Presentation</vt:lpstr>
      <vt:lpstr>Ephesians 3:1-7</vt:lpstr>
      <vt:lpstr>PowerPoint Presentation</vt:lpstr>
      <vt:lpstr>PowerPoint Presentation</vt:lpstr>
      <vt:lpstr>Hebrews 1:1-3</vt:lpstr>
      <vt:lpstr>Isaiah 2:2-3</vt:lpstr>
      <vt:lpstr>Acts 2:17</vt:lpstr>
      <vt:lpstr>PowerPoint Presentation</vt:lpstr>
      <vt:lpstr>PowerPoint Presentation</vt:lpstr>
      <vt:lpstr>Acts 3:21</vt:lpstr>
      <vt:lpstr>See Our Bright Future</vt:lpstr>
      <vt:lpstr>Conclusion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Ludwig Easton</cp:lastModifiedBy>
  <cp:revision>80</cp:revision>
  <dcterms:created xsi:type="dcterms:W3CDTF">2014-04-01T16:35:38Z</dcterms:created>
  <dcterms:modified xsi:type="dcterms:W3CDTF">2016-07-16T14:21:13Z</dcterms:modified>
</cp:coreProperties>
</file>